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6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063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777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55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71183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157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148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593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020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788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70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30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62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2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512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200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531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920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FBB472-21C7-4117-9A94-CC609FF03DB0}"/>
              </a:ext>
            </a:extLst>
          </p:cNvPr>
          <p:cNvSpPr/>
          <p:nvPr/>
        </p:nvSpPr>
        <p:spPr>
          <a:xfrm>
            <a:off x="2219093" y="1906858"/>
            <a:ext cx="10861288" cy="370220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NAME       :     VARUN S</a:t>
            </a:r>
          </a:p>
          <a:p>
            <a:r>
              <a:rPr lang="en-IN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REG NO    :    23CS126</a:t>
            </a:r>
          </a:p>
          <a:p>
            <a:r>
              <a:rPr lang="en-IN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SUBJECT :  FOUNDATION OF DATA SCIENCE</a:t>
            </a:r>
          </a:p>
          <a:p>
            <a:r>
              <a:rPr lang="en-IN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</a:rPr>
              <a:t>TOPIC       :  </a:t>
            </a:r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 &amp; </a:t>
            </a:r>
          </a:p>
          <a:p>
            <a:pPr algn="ctr"/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lgerian" panose="04020705040A02060702" pitchFamily="82" charset="0"/>
                <a:ea typeface="思源黑体-思源黑体-Regular" pitchFamily="34" charset="-122"/>
                <a:cs typeface="思源黑体-思源黑体-Regular" pitchFamily="34" charset="-120"/>
              </a:rPr>
              <a:t>          COMBINING DATASETS IN DATA SCIENCE</a:t>
            </a:r>
          </a:p>
          <a:p>
            <a:pPr algn="ctr"/>
            <a:endParaRPr lang="en-IN" sz="1800" b="1" dirty="0">
              <a:ln w="12700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IN" b="1" dirty="0">
              <a:ln w="12700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377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Creating Hierarchical Index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139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3447288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44728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Using methods like set_index() in pandas also enables indexing across more than one dimension or category.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indexes can be created using tuples, arrays, or multiple columns when constructing a DataFrame.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2219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Creating Hierarchical Index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45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6045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1323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7424928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3924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9959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90288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Accessing Data with Hierarchical Index</a:t>
            </a:r>
            <a:endParaRPr lang="en-US" sz="64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51376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retrieval is flexible using .loc, .xs(), or slicing.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745736"/>
            <a:ext cx="750722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You can drill down from broad to specific data points by referencing index levels, making data analysis more intuitive and precise.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2103120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Accessing Data with Hierarchical Index</a:t>
            </a:r>
            <a:endParaRPr lang="en-US" sz="4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Combining Datasets Overview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256" y="3447288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32" y="3447288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92040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process is crucial for comprehensive data analysis and machine learning workflows.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2219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Combining Datasets Overview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60120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Combining datasets is the process of merging, joining, or concatenating multiple data sources into one cohesive dataset.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Methods to Combine Datasets</a:t>
            </a:r>
            <a:endParaRPr lang="en-US" sz="64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758184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69280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9344" y="3794760"/>
            <a:ext cx="721461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Common methods include: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•Concatenation (concat)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•Merging (merge)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•Joining (join)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96696" y="37856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5705856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operations can be performed on rows or columns based on indexes or keys.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96696" y="5696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59105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Methods to Combine Datasets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Merge and Join Operations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166360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Join is a convenient method for combining on index levels.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575304"/>
            <a:ext cx="750722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Merge combines datasets based on common columns or indices, allowing: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•Inner, outer, left, or right joins to control which records are included.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350008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Merge and Join Operations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599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32104" y="3456432"/>
            <a:ext cx="12984480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 &amp; Combining Datasets in Data Science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Practical Applications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538728"/>
            <a:ext cx="7507224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 combined with dataset merging is widely used in: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•Time series analysis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•Multi-level categorical data analysis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•Financial modeling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•Any scenario requiring complex data aggregation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32257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Practical Applications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32" y="344728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44728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92040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facilitates better insights, cleaner data preparation, and more robust analytical models.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2219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60120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Mastering hierarchical indexing and dataset combination techniques empowers data scientists to handle complex datasets efficiently.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84BED-7104-30C6-CC10-DCC1748C2D89}"/>
              </a:ext>
            </a:extLst>
          </p:cNvPr>
          <p:cNvSpPr txBox="1"/>
          <p:nvPr/>
        </p:nvSpPr>
        <p:spPr>
          <a:xfrm>
            <a:off x="4605453" y="3345364"/>
            <a:ext cx="11028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662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Merge and Join Operations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31272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32104" y="15910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7571232" y="58430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Conclusion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8430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Practical Applications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Combining Datasets Overview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Methods to Combine Datasets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31272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What is Hierarchical Indexing?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Accessing Data with Hierarchical Index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Benefits of Hierarchical Indexing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Creating Hierarchical Index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64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828032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methods enable seamless integration and exploration of multi-dimensional data.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350008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6053328" y="3575304"/>
            <a:ext cx="750722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 and combining datasets are fundamental techniques in data science that help efficiently organize, manipulate, and analyze complex data structures.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is Hierarchical Indexing?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408" y="344728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32" y="3447288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creates a tree-like structure enabling more granular access and manipulation of data within a DataFrame or Series.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489204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indexing, also known as multi-level indexing, allows data to be indexed on multiple levels or axes.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2219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is Hierarchical Indexing?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8251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7433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 of Hierarchical Indexing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3799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042416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675120"/>
            <a:ext cx="1298448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48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8561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5351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2953512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175504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5175504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96696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32104" y="795528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Benefits of Hierarchical Indexing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5760720" y="6172200"/>
            <a:ext cx="306324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facilitates working with high-dimensional data in a compact form.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148072" y="298094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996696" y="5202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5760720" y="3959352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simplifies grouping and aggregation.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760720" y="5212080"/>
            <a:ext cx="306324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High-Dimensional Data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5760720" y="2990088"/>
            <a:ext cx="306324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Grouping Simplification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609344" y="6172200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enhances performance during slicing or filtering.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609344" y="5212080"/>
            <a:ext cx="306324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Performance Enhancement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5148072" y="5202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609344" y="2990088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Organization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1609344" y="3547872"/>
            <a:ext cx="306324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Hierarchical indexing improves data organization.</a:t>
            </a:r>
            <a:endParaRPr lang="en-US" sz="18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</TotalTime>
  <Words>564</Words>
  <Application>Microsoft Office PowerPoint</Application>
  <PresentationFormat>Custom</PresentationFormat>
  <Paragraphs>119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Algerian</vt:lpstr>
      <vt:lpstr>Calisto MT</vt:lpstr>
      <vt:lpstr>Wingdings 2</vt:lpstr>
      <vt:lpstr>思源黑体-思源黑体-Regular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VISWAACSENAR J</cp:lastModifiedBy>
  <cp:revision>3</cp:revision>
  <dcterms:created xsi:type="dcterms:W3CDTF">2025-05-20T16:16:07Z</dcterms:created>
  <dcterms:modified xsi:type="dcterms:W3CDTF">2025-05-20T17:09:46Z</dcterms:modified>
</cp:coreProperties>
</file>